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7ECD6-5B4F-4860-9016-9DE403F3EAA5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56FF1-5EA4-4547-BDB2-3E02E38E3D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523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10F5-4D93-43B4-BA8C-492C39B8E6A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DA3EE-8D69-43FA-90C6-FAABA543AC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22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66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40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171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933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596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665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DA3EE-8D69-43FA-90C6-FAABA543AC4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2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6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19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5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0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58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33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9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9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2DCA0-215E-4D04-B48C-9B81A68CDF83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F862-B7A5-4913-AC3C-D9B75552E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87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481" y="133093"/>
            <a:ext cx="3555199" cy="15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to 9"/>
          <p:cNvCxnSpPr/>
          <p:nvPr/>
        </p:nvCxnSpPr>
        <p:spPr>
          <a:xfrm>
            <a:off x="220472" y="1806319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431363" y="2377953"/>
            <a:ext cx="345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TÍTULO DO ARTIGO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96415" y="3642524"/>
            <a:ext cx="2697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 APRESENTADOR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555416" y="4389944"/>
            <a:ext cx="297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DOS DEMAIS AUTORES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825138" y="5146121"/>
            <a:ext cx="243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NOME DO ORIENTADOR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046867" y="6123640"/>
            <a:ext cx="1996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FORTALEZA – CE</a:t>
            </a:r>
          </a:p>
          <a:p>
            <a:pPr algn="ctr"/>
            <a:r>
              <a:rPr lang="pt-BR" b="1" dirty="0" smtClean="0"/>
              <a:t>NOVEMBRO </a:t>
            </a:r>
            <a:r>
              <a:rPr lang="pt-BR" b="1" dirty="0"/>
              <a:t>- </a:t>
            </a:r>
            <a:r>
              <a:rPr lang="pt-BR" b="1" dirty="0" smtClean="0"/>
              <a:t>2017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" y="245660"/>
            <a:ext cx="6488455" cy="1378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3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to 9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4940712" y="412047"/>
            <a:ext cx="2536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</a:p>
        </p:txBody>
      </p:sp>
      <p:cxnSp>
        <p:nvCxnSpPr>
          <p:cNvPr id="16" name="Conector reto 1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2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3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360864" y="381823"/>
            <a:ext cx="4404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REVISÃO DE LITERATURA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6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054248" y="418122"/>
            <a:ext cx="700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MATERIAIS E MÉTODOS/METODOLOGIA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38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3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3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365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06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134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DISCUSSÃO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3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47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" y="421635"/>
            <a:ext cx="2743202" cy="581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Conector reto 3"/>
          <p:cNvCxnSpPr/>
          <p:nvPr/>
        </p:nvCxnSpPr>
        <p:spPr>
          <a:xfrm>
            <a:off x="177948" y="1194380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4935752" y="389564"/>
            <a:ext cx="2305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CONCLUSÃO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38622" y="152162"/>
            <a:ext cx="1188132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2" descr="C:\Users\rafaela.cordeiro\Pictures\VIIradi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32" y="230406"/>
            <a:ext cx="2007560" cy="89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48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Personalizar</PresentationFormat>
  <Paragraphs>19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Fabiann Lucena</dc:creator>
  <cp:lastModifiedBy>Rafaela Cordeiro</cp:lastModifiedBy>
  <cp:revision>10</cp:revision>
  <dcterms:created xsi:type="dcterms:W3CDTF">2016-09-05T21:17:02Z</dcterms:created>
  <dcterms:modified xsi:type="dcterms:W3CDTF">2018-09-17T21:10:32Z</dcterms:modified>
</cp:coreProperties>
</file>